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7" d="100"/>
          <a:sy n="87" d="100"/>
        </p:scale>
        <p:origin x="624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99BA8-75FB-47F8-9BCA-DA1EA1068D23}" type="datetimeFigureOut">
              <a:rPr lang="en-IN" smtClean="0"/>
              <a:t>26-10-2019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B2F068-9261-4D63-BFCB-857A609A99E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740366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99BA8-75FB-47F8-9BCA-DA1EA1068D23}" type="datetimeFigureOut">
              <a:rPr lang="en-IN" smtClean="0"/>
              <a:t>26-10-2019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B2F068-9261-4D63-BFCB-857A609A99E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630523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99BA8-75FB-47F8-9BCA-DA1EA1068D23}" type="datetimeFigureOut">
              <a:rPr lang="en-IN" smtClean="0"/>
              <a:t>26-10-2019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B2F068-9261-4D63-BFCB-857A609A99E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435276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99BA8-75FB-47F8-9BCA-DA1EA1068D23}" type="datetimeFigureOut">
              <a:rPr lang="en-IN" smtClean="0"/>
              <a:t>26-10-2019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B2F068-9261-4D63-BFCB-857A609A99E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832954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99BA8-75FB-47F8-9BCA-DA1EA1068D23}" type="datetimeFigureOut">
              <a:rPr lang="en-IN" smtClean="0"/>
              <a:t>26-10-2019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B2F068-9261-4D63-BFCB-857A609A99E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992024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99BA8-75FB-47F8-9BCA-DA1EA1068D23}" type="datetimeFigureOut">
              <a:rPr lang="en-IN" smtClean="0"/>
              <a:t>26-10-2019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B2F068-9261-4D63-BFCB-857A609A99E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672215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99BA8-75FB-47F8-9BCA-DA1EA1068D23}" type="datetimeFigureOut">
              <a:rPr lang="en-IN" smtClean="0"/>
              <a:t>26-10-2019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B2F068-9261-4D63-BFCB-857A609A99E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308159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99BA8-75FB-47F8-9BCA-DA1EA1068D23}" type="datetimeFigureOut">
              <a:rPr lang="en-IN" smtClean="0"/>
              <a:t>26-10-2019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B2F068-9261-4D63-BFCB-857A609A99E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334624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99BA8-75FB-47F8-9BCA-DA1EA1068D23}" type="datetimeFigureOut">
              <a:rPr lang="en-IN" smtClean="0"/>
              <a:t>26-10-2019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B2F068-9261-4D63-BFCB-857A609A99E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73618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99BA8-75FB-47F8-9BCA-DA1EA1068D23}" type="datetimeFigureOut">
              <a:rPr lang="en-IN" smtClean="0"/>
              <a:t>26-10-2019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B2F068-9261-4D63-BFCB-857A609A99E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876938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99BA8-75FB-47F8-9BCA-DA1EA1068D23}" type="datetimeFigureOut">
              <a:rPr lang="en-IN" smtClean="0"/>
              <a:t>26-10-2019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B2F068-9261-4D63-BFCB-857A609A99E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099471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299BA8-75FB-47F8-9BCA-DA1EA1068D23}" type="datetimeFigureOut">
              <a:rPr lang="en-IN" smtClean="0"/>
              <a:t>26-10-2019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B2F068-9261-4D63-BFCB-857A609A99E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091897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Container Services (Hands-on)</a:t>
            </a: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IN" dirty="0" smtClean="0"/>
          </a:p>
          <a:p>
            <a:endParaRPr lang="en-US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35601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9758596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894440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40956739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9846500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8921520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7999"/>
          </a:xfrm>
        </p:spPr>
      </p:pic>
    </p:spTree>
    <p:extLst>
      <p:ext uri="{BB962C8B-B14F-4D97-AF65-F5344CB8AC3E}">
        <p14:creationId xmlns:p14="http://schemas.microsoft.com/office/powerpoint/2010/main" val="42660697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6384359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5170162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931" y="256478"/>
            <a:ext cx="11697629" cy="6191947"/>
          </a:xfrm>
        </p:spPr>
      </p:pic>
    </p:spTree>
    <p:extLst>
      <p:ext uri="{BB962C8B-B14F-4D97-AF65-F5344CB8AC3E}">
        <p14:creationId xmlns:p14="http://schemas.microsoft.com/office/powerpoint/2010/main" val="2834315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537" y="323386"/>
            <a:ext cx="11597268" cy="6125040"/>
          </a:xfrm>
        </p:spPr>
      </p:pic>
    </p:spTree>
    <p:extLst>
      <p:ext uri="{BB962C8B-B14F-4D97-AF65-F5344CB8AC3E}">
        <p14:creationId xmlns:p14="http://schemas.microsoft.com/office/powerpoint/2010/main" val="2061377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60358"/>
          </a:xfrm>
        </p:spPr>
      </p:pic>
    </p:spTree>
    <p:extLst>
      <p:ext uri="{BB962C8B-B14F-4D97-AF65-F5344CB8AC3E}">
        <p14:creationId xmlns:p14="http://schemas.microsoft.com/office/powerpoint/2010/main" val="23518606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233" y="222760"/>
            <a:ext cx="11641873" cy="6236552"/>
          </a:xfrm>
        </p:spPr>
      </p:pic>
    </p:spTree>
    <p:extLst>
      <p:ext uri="{BB962C8B-B14F-4D97-AF65-F5344CB8AC3E}">
        <p14:creationId xmlns:p14="http://schemas.microsoft.com/office/powerpoint/2010/main" val="41430958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595" y="267364"/>
            <a:ext cx="11474605" cy="6191947"/>
          </a:xfrm>
        </p:spPr>
      </p:pic>
    </p:spTree>
    <p:extLst>
      <p:ext uri="{BB962C8B-B14F-4D97-AF65-F5344CB8AC3E}">
        <p14:creationId xmlns:p14="http://schemas.microsoft.com/office/powerpoint/2010/main" val="30128652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083" y="289666"/>
            <a:ext cx="11563815" cy="6169645"/>
          </a:xfrm>
        </p:spPr>
      </p:pic>
    </p:spTree>
    <p:extLst>
      <p:ext uri="{BB962C8B-B14F-4D97-AF65-F5344CB8AC3E}">
        <p14:creationId xmlns:p14="http://schemas.microsoft.com/office/powerpoint/2010/main" val="37292067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931" y="245328"/>
            <a:ext cx="11664175" cy="6203098"/>
          </a:xfrm>
        </p:spPr>
      </p:pic>
    </p:spTree>
    <p:extLst>
      <p:ext uri="{BB962C8B-B14F-4D97-AF65-F5344CB8AC3E}">
        <p14:creationId xmlns:p14="http://schemas.microsoft.com/office/powerpoint/2010/main" val="21536029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932" y="211874"/>
            <a:ext cx="11653024" cy="6236552"/>
          </a:xfrm>
        </p:spPr>
      </p:pic>
    </p:spTree>
    <p:extLst>
      <p:ext uri="{BB962C8B-B14F-4D97-AF65-F5344CB8AC3E}">
        <p14:creationId xmlns:p14="http://schemas.microsoft.com/office/powerpoint/2010/main" val="42045815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629" y="256478"/>
            <a:ext cx="11630721" cy="6191947"/>
          </a:xfrm>
        </p:spPr>
      </p:pic>
    </p:spTree>
    <p:extLst>
      <p:ext uri="{BB962C8B-B14F-4D97-AF65-F5344CB8AC3E}">
        <p14:creationId xmlns:p14="http://schemas.microsoft.com/office/powerpoint/2010/main" val="15066564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628" y="234176"/>
            <a:ext cx="11708781" cy="6191947"/>
          </a:xfrm>
        </p:spPr>
      </p:pic>
    </p:spTree>
    <p:extLst>
      <p:ext uri="{BB962C8B-B14F-4D97-AF65-F5344CB8AC3E}">
        <p14:creationId xmlns:p14="http://schemas.microsoft.com/office/powerpoint/2010/main" val="1434744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445" y="289932"/>
            <a:ext cx="11552662" cy="6158493"/>
          </a:xfrm>
        </p:spPr>
      </p:pic>
    </p:spTree>
    <p:extLst>
      <p:ext uri="{BB962C8B-B14F-4D97-AF65-F5344CB8AC3E}">
        <p14:creationId xmlns:p14="http://schemas.microsoft.com/office/powerpoint/2010/main" val="2379041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175" y="256478"/>
            <a:ext cx="11641873" cy="6191947"/>
          </a:xfrm>
        </p:spPr>
      </p:pic>
    </p:spTree>
    <p:extLst>
      <p:ext uri="{BB962C8B-B14F-4D97-AF65-F5344CB8AC3E}">
        <p14:creationId xmlns:p14="http://schemas.microsoft.com/office/powerpoint/2010/main" val="3449386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478" y="245328"/>
            <a:ext cx="11608420" cy="6203098"/>
          </a:xfrm>
        </p:spPr>
      </p:pic>
    </p:spTree>
    <p:extLst>
      <p:ext uri="{BB962C8B-B14F-4D97-AF65-F5344CB8AC3E}">
        <p14:creationId xmlns:p14="http://schemas.microsoft.com/office/powerpoint/2010/main" val="1496472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</p:spPr>
      </p:pic>
    </p:spTree>
    <p:extLst>
      <p:ext uri="{BB962C8B-B14F-4D97-AF65-F5344CB8AC3E}">
        <p14:creationId xmlns:p14="http://schemas.microsoft.com/office/powerpoint/2010/main" val="30640350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931" y="345688"/>
            <a:ext cx="11586117" cy="6102737"/>
          </a:xfrm>
        </p:spPr>
      </p:pic>
    </p:spTree>
    <p:extLst>
      <p:ext uri="{BB962C8B-B14F-4D97-AF65-F5344CB8AC3E}">
        <p14:creationId xmlns:p14="http://schemas.microsoft.com/office/powerpoint/2010/main" val="521054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990" y="267630"/>
            <a:ext cx="11541512" cy="6180796"/>
          </a:xfrm>
        </p:spPr>
      </p:pic>
    </p:spTree>
    <p:extLst>
      <p:ext uri="{BB962C8B-B14F-4D97-AF65-F5344CB8AC3E}">
        <p14:creationId xmlns:p14="http://schemas.microsoft.com/office/powerpoint/2010/main" val="3192187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537" y="356574"/>
            <a:ext cx="11441151" cy="6102737"/>
          </a:xfrm>
        </p:spPr>
      </p:pic>
    </p:spTree>
    <p:extLst>
      <p:ext uri="{BB962C8B-B14F-4D97-AF65-F5344CB8AC3E}">
        <p14:creationId xmlns:p14="http://schemas.microsoft.com/office/powerpoint/2010/main" val="2404329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595" y="234176"/>
            <a:ext cx="11463454" cy="6214249"/>
          </a:xfrm>
        </p:spPr>
      </p:pic>
    </p:spTree>
    <p:extLst>
      <p:ext uri="{BB962C8B-B14F-4D97-AF65-F5344CB8AC3E}">
        <p14:creationId xmlns:p14="http://schemas.microsoft.com/office/powerpoint/2010/main" val="581593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234" y="289932"/>
            <a:ext cx="11541512" cy="6158493"/>
          </a:xfrm>
        </p:spPr>
      </p:pic>
    </p:spTree>
    <p:extLst>
      <p:ext uri="{BB962C8B-B14F-4D97-AF65-F5344CB8AC3E}">
        <p14:creationId xmlns:p14="http://schemas.microsoft.com/office/powerpoint/2010/main" val="4215153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780" y="278780"/>
            <a:ext cx="11552664" cy="6169645"/>
          </a:xfrm>
        </p:spPr>
      </p:pic>
    </p:spTree>
    <p:extLst>
      <p:ext uri="{BB962C8B-B14F-4D97-AF65-F5344CB8AC3E}">
        <p14:creationId xmlns:p14="http://schemas.microsoft.com/office/powerpoint/2010/main" val="384736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779" y="200722"/>
            <a:ext cx="11764537" cy="6247703"/>
          </a:xfrm>
        </p:spPr>
      </p:pic>
    </p:spTree>
    <p:extLst>
      <p:ext uri="{BB962C8B-B14F-4D97-AF65-F5344CB8AC3E}">
        <p14:creationId xmlns:p14="http://schemas.microsoft.com/office/powerpoint/2010/main" val="3939389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932" y="245328"/>
            <a:ext cx="11574966" cy="6203098"/>
          </a:xfrm>
        </p:spPr>
      </p:pic>
    </p:spTree>
    <p:extLst>
      <p:ext uri="{BB962C8B-B14F-4D97-AF65-F5344CB8AC3E}">
        <p14:creationId xmlns:p14="http://schemas.microsoft.com/office/powerpoint/2010/main" val="2380465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839" y="256478"/>
            <a:ext cx="11530361" cy="6191947"/>
          </a:xfrm>
        </p:spPr>
      </p:pic>
    </p:spTree>
    <p:extLst>
      <p:ext uri="{BB962C8B-B14F-4D97-AF65-F5344CB8AC3E}">
        <p14:creationId xmlns:p14="http://schemas.microsoft.com/office/powerpoint/2010/main" val="3595850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024" y="234176"/>
            <a:ext cx="11374244" cy="6214249"/>
          </a:xfrm>
        </p:spPr>
      </p:pic>
    </p:spTree>
    <p:extLst>
      <p:ext uri="{BB962C8B-B14F-4D97-AF65-F5344CB8AC3E}">
        <p14:creationId xmlns:p14="http://schemas.microsoft.com/office/powerpoint/2010/main" val="2879976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69965729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234" y="245328"/>
            <a:ext cx="11608420" cy="6203098"/>
          </a:xfrm>
        </p:spPr>
      </p:pic>
    </p:spTree>
    <p:extLst>
      <p:ext uri="{BB962C8B-B14F-4D97-AF65-F5344CB8AC3E}">
        <p14:creationId xmlns:p14="http://schemas.microsoft.com/office/powerpoint/2010/main" val="1576595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688" y="234176"/>
            <a:ext cx="11485756" cy="6214249"/>
          </a:xfrm>
        </p:spPr>
      </p:pic>
    </p:spTree>
    <p:extLst>
      <p:ext uri="{BB962C8B-B14F-4D97-AF65-F5344CB8AC3E}">
        <p14:creationId xmlns:p14="http://schemas.microsoft.com/office/powerpoint/2010/main" val="3847358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629" y="289932"/>
            <a:ext cx="11597269" cy="6158493"/>
          </a:xfrm>
        </p:spPr>
      </p:pic>
    </p:spTree>
    <p:extLst>
      <p:ext uri="{BB962C8B-B14F-4D97-AF65-F5344CB8AC3E}">
        <p14:creationId xmlns:p14="http://schemas.microsoft.com/office/powerpoint/2010/main" val="3832382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385" y="200722"/>
            <a:ext cx="11541513" cy="6247703"/>
          </a:xfrm>
        </p:spPr>
      </p:pic>
    </p:spTree>
    <p:extLst>
      <p:ext uri="{BB962C8B-B14F-4D97-AF65-F5344CB8AC3E}">
        <p14:creationId xmlns:p14="http://schemas.microsoft.com/office/powerpoint/2010/main" val="732336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933" y="256478"/>
            <a:ext cx="11586116" cy="6191947"/>
          </a:xfrm>
        </p:spPr>
      </p:pic>
    </p:spTree>
    <p:extLst>
      <p:ext uri="{BB962C8B-B14F-4D97-AF65-F5344CB8AC3E}">
        <p14:creationId xmlns:p14="http://schemas.microsoft.com/office/powerpoint/2010/main" val="2306897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839" y="312234"/>
            <a:ext cx="11374243" cy="6136191"/>
          </a:xfrm>
        </p:spPr>
      </p:pic>
    </p:spTree>
    <p:extLst>
      <p:ext uri="{BB962C8B-B14F-4D97-AF65-F5344CB8AC3E}">
        <p14:creationId xmlns:p14="http://schemas.microsoft.com/office/powerpoint/2010/main" val="3508008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779" y="256478"/>
            <a:ext cx="11541513" cy="6191947"/>
          </a:xfrm>
        </p:spPr>
      </p:pic>
    </p:spTree>
    <p:extLst>
      <p:ext uri="{BB962C8B-B14F-4D97-AF65-F5344CB8AC3E}">
        <p14:creationId xmlns:p14="http://schemas.microsoft.com/office/powerpoint/2010/main" val="4203217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1748523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3892302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6965721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41564575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</p:spPr>
      </p:pic>
    </p:spTree>
    <p:extLst>
      <p:ext uri="{BB962C8B-B14F-4D97-AF65-F5344CB8AC3E}">
        <p14:creationId xmlns:p14="http://schemas.microsoft.com/office/powerpoint/2010/main" val="37595632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1552</TotalTime>
  <Words>5</Words>
  <Application>Microsoft Office PowerPoint</Application>
  <PresentationFormat>Widescreen</PresentationFormat>
  <Paragraphs>2</Paragraphs>
  <Slides>46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0" baseType="lpstr">
      <vt:lpstr>Arial</vt:lpstr>
      <vt:lpstr>Calibri</vt:lpstr>
      <vt:lpstr>Calibri Light</vt:lpstr>
      <vt:lpstr>Office Theme</vt:lpstr>
      <vt:lpstr>Container Services (Hands-on)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Docker Basics</dc:title>
  <dc:creator>arun</dc:creator>
  <cp:lastModifiedBy>Arun</cp:lastModifiedBy>
  <cp:revision>77</cp:revision>
  <dcterms:created xsi:type="dcterms:W3CDTF">2018-07-28T13:34:31Z</dcterms:created>
  <dcterms:modified xsi:type="dcterms:W3CDTF">2019-10-26T09:11:33Z</dcterms:modified>
</cp:coreProperties>
</file>